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56" r:id="rId4"/>
    <p:sldId id="258" r:id="rId5"/>
    <p:sldId id="264" r:id="rId6"/>
    <p:sldId id="257" r:id="rId7"/>
    <p:sldId id="261" r:id="rId9"/>
    <p:sldId id="262" r:id="rId10"/>
    <p:sldId id="263" r:id="rId11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3.png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0" name="Picture 1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78105"/>
            <a:ext cx="2252980" cy="103632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/>
          <a:srcRect l="3339" r="1214" b="389"/>
          <a:stretch>
            <a:fillRect/>
          </a:stretch>
        </p:blipFill>
        <p:spPr>
          <a:xfrm>
            <a:off x="6452235" y="50800"/>
            <a:ext cx="1992630" cy="263271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035" y="1407795"/>
            <a:ext cx="2381885" cy="12312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15" y="1408430"/>
            <a:ext cx="2383155" cy="1230630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726249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rcRect l="19488" t="5611" r="71672" b="53333"/>
          <a:stretch>
            <a:fillRect/>
          </a:stretch>
        </p:blipFill>
        <p:spPr>
          <a:xfrm>
            <a:off x="-2805430" y="-4169410"/>
            <a:ext cx="1188720" cy="1315720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834890" y="50165"/>
            <a:ext cx="1577340" cy="2633980"/>
          </a:xfrm>
          <a:prstGeom prst="roundRect">
            <a:avLst>
              <a:gd name="adj" fmla="val 0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75275" y="2063115"/>
            <a:ext cx="754380" cy="30797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825" y="1153160"/>
            <a:ext cx="271780" cy="56134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53660" y="2063115"/>
            <a:ext cx="161290" cy="30734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840730" y="1221740"/>
            <a:ext cx="57340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109845" y="320040"/>
            <a:ext cx="271780" cy="56134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713095" y="320040"/>
            <a:ext cx="271780" cy="56134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  <a:endCxn id="73" idx="4"/>
          </p:cNvCxnSpPr>
          <p:nvPr/>
        </p:nvCxnSpPr>
        <p:spPr>
          <a:xfrm>
            <a:off x="5085715" y="1714500"/>
            <a:ext cx="44831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99" idx="4"/>
          </p:cNvCxnSpPr>
          <p:nvPr/>
        </p:nvCxnSpPr>
        <p:spPr>
          <a:xfrm>
            <a:off x="5085715" y="1714500"/>
            <a:ext cx="88646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5299075" y="2185670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495925" y="2163445"/>
            <a:ext cx="75565" cy="742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5245735" y="871855"/>
            <a:ext cx="2882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5245735" y="881380"/>
            <a:ext cx="699135" cy="12928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  <a:endCxn id="73" idx="4"/>
          </p:cNvCxnSpPr>
          <p:nvPr/>
        </p:nvCxnSpPr>
        <p:spPr>
          <a:xfrm flipH="1">
            <a:off x="5534025" y="871855"/>
            <a:ext cx="31496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99" idx="4"/>
          </p:cNvCxnSpPr>
          <p:nvPr/>
        </p:nvCxnSpPr>
        <p:spPr>
          <a:xfrm>
            <a:off x="5848985" y="881380"/>
            <a:ext cx="1231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  <a:endCxn id="73" idx="4"/>
          </p:cNvCxnSpPr>
          <p:nvPr/>
        </p:nvCxnSpPr>
        <p:spPr>
          <a:xfrm flipH="1">
            <a:off x="5534025" y="1717040"/>
            <a:ext cx="59372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99" idx="4"/>
          </p:cNvCxnSpPr>
          <p:nvPr/>
        </p:nvCxnSpPr>
        <p:spPr>
          <a:xfrm flipH="1">
            <a:off x="5972175" y="1726565"/>
            <a:ext cx="15557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990465" y="886460"/>
            <a:ext cx="1250950" cy="85661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5549900" y="84899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95046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624205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518287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92582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773420" y="1931035"/>
            <a:ext cx="244475" cy="121920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5695950" y="2186940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934075" y="2163445"/>
            <a:ext cx="75565" cy="742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408930" y="1969770"/>
            <a:ext cx="240665" cy="8001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rcRect r="7608"/>
          <a:stretch>
            <a:fillRect/>
          </a:stretch>
        </p:blipFill>
        <p:spPr>
          <a:xfrm flipV="1">
            <a:off x="8535035" y="50800"/>
            <a:ext cx="2382520" cy="1330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418715" y="50165"/>
            <a:ext cx="2372360" cy="13303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32080" y="488950"/>
            <a:ext cx="64770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48810" y="-1889760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49855" y="1704975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85835" y="802005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68135" y="1457325"/>
            <a:ext cx="704850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20" y="1229360"/>
            <a:ext cx="2126615" cy="140970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2384425" y="-1714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12030" y="-698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512175" y="-7620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Isosceles Triangle 84"/>
          <p:cNvSpPr/>
          <p:nvPr/>
        </p:nvSpPr>
        <p:spPr>
          <a:xfrm rot="5400000">
            <a:off x="5972810" y="-65532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 rot="5400000">
            <a:off x="6888480" y="156400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3" name="Isosceles Triangle 92"/>
          <p:cNvSpPr/>
          <p:nvPr/>
        </p:nvSpPr>
        <p:spPr>
          <a:xfrm>
            <a:off x="6593205" y="-71501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 rot="5580000">
            <a:off x="7101205" y="-65341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1220000">
            <a:off x="7816215" y="-12033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510790" y="881380"/>
            <a:ext cx="628015" cy="35306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911090" y="1079500"/>
            <a:ext cx="394335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0">
            <a:lum contrast="-6000"/>
          </a:blip>
          <a:stretch>
            <a:fillRect/>
          </a:stretch>
        </p:blipFill>
        <p:spPr>
          <a:xfrm>
            <a:off x="218440" y="1310005"/>
            <a:ext cx="871855" cy="12877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960" y="1290320"/>
            <a:ext cx="850265" cy="131508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8553450" y="497840"/>
            <a:ext cx="2367915" cy="694690"/>
            <a:chOff x="13464" y="784"/>
            <a:chExt cx="3729" cy="1094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8875" y="499745"/>
            <a:ext cx="2367915" cy="694690"/>
            <a:chOff x="13464" y="784"/>
            <a:chExt cx="3729" cy="109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795" y="-4779010"/>
            <a:ext cx="2383155" cy="123063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8848725" y="1819910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6446520" y="41275"/>
            <a:ext cx="1882140" cy="1823720"/>
          </a:xfrm>
          <a:custGeom>
            <a:avLst/>
            <a:gdLst>
              <a:gd name="connisteX0" fmla="*/ 0 w 1882140"/>
              <a:gd name="connsiteY0" fmla="*/ 375780 h 1823580"/>
              <a:gd name="connisteX1" fmla="*/ 114300 w 1882140"/>
              <a:gd name="connsiteY1" fmla="*/ 451980 h 1823580"/>
              <a:gd name="connisteX2" fmla="*/ 182880 w 1882140"/>
              <a:gd name="connsiteY2" fmla="*/ 802500 h 1823580"/>
              <a:gd name="connisteX3" fmla="*/ 243840 w 1882140"/>
              <a:gd name="connsiteY3" fmla="*/ 1160640 h 1823580"/>
              <a:gd name="connisteX4" fmla="*/ 327660 w 1882140"/>
              <a:gd name="connsiteY4" fmla="*/ 1450200 h 1823580"/>
              <a:gd name="connisteX5" fmla="*/ 434340 w 1882140"/>
              <a:gd name="connsiteY5" fmla="*/ 1549260 h 1823580"/>
              <a:gd name="connisteX6" fmla="*/ 579120 w 1882140"/>
              <a:gd name="connsiteY6" fmla="*/ 1511160 h 1823580"/>
              <a:gd name="connisteX7" fmla="*/ 701040 w 1882140"/>
              <a:gd name="connsiteY7" fmla="*/ 1335900 h 1823580"/>
              <a:gd name="connisteX8" fmla="*/ 662940 w 1882140"/>
              <a:gd name="connsiteY8" fmla="*/ 924420 h 1823580"/>
              <a:gd name="connisteX9" fmla="*/ 601980 w 1882140"/>
              <a:gd name="connsiteY9" fmla="*/ 497700 h 1823580"/>
              <a:gd name="connisteX10" fmla="*/ 579120 w 1882140"/>
              <a:gd name="connsiteY10" fmla="*/ 124320 h 1823580"/>
              <a:gd name="connisteX11" fmla="*/ 693420 w 1882140"/>
              <a:gd name="connsiteY11" fmla="*/ 10020 h 1823580"/>
              <a:gd name="connisteX12" fmla="*/ 1150620 w 1882140"/>
              <a:gd name="connsiteY12" fmla="*/ 17640 h 1823580"/>
              <a:gd name="connisteX13" fmla="*/ 1531620 w 1882140"/>
              <a:gd name="connsiteY13" fmla="*/ 63360 h 1823580"/>
              <a:gd name="connisteX14" fmla="*/ 1630680 w 1882140"/>
              <a:gd name="connsiteY14" fmla="*/ 192900 h 1823580"/>
              <a:gd name="connisteX15" fmla="*/ 1600200 w 1882140"/>
              <a:gd name="connsiteY15" fmla="*/ 596760 h 1823580"/>
              <a:gd name="connisteX16" fmla="*/ 1592580 w 1882140"/>
              <a:gd name="connsiteY16" fmla="*/ 1053960 h 1823580"/>
              <a:gd name="connisteX17" fmla="*/ 1592580 w 1882140"/>
              <a:gd name="connsiteY17" fmla="*/ 1434960 h 1823580"/>
              <a:gd name="connisteX18" fmla="*/ 1569720 w 1882140"/>
              <a:gd name="connsiteY18" fmla="*/ 1701660 h 1823580"/>
              <a:gd name="connisteX19" fmla="*/ 1805940 w 1882140"/>
              <a:gd name="connsiteY19" fmla="*/ 1785480 h 1823580"/>
              <a:gd name="connisteX20" fmla="*/ 1882140 w 1882140"/>
              <a:gd name="connsiteY20" fmla="*/ 1823580 h 1823580"/>
              <a:gd name="connisteX21" fmla="*/ 1866900 w 1882140"/>
              <a:gd name="connsiteY21" fmla="*/ 1815960 h 1823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1882140" h="1823580">
                <a:moveTo>
                  <a:pt x="0" y="375780"/>
                </a:moveTo>
                <a:cubicBezTo>
                  <a:pt x="21590" y="384035"/>
                  <a:pt x="77470" y="366890"/>
                  <a:pt x="114300" y="451980"/>
                </a:cubicBezTo>
                <a:cubicBezTo>
                  <a:pt x="151130" y="537070"/>
                  <a:pt x="156845" y="660895"/>
                  <a:pt x="182880" y="802500"/>
                </a:cubicBezTo>
                <a:cubicBezTo>
                  <a:pt x="208915" y="944105"/>
                  <a:pt x="214630" y="1031100"/>
                  <a:pt x="243840" y="1160640"/>
                </a:cubicBezTo>
                <a:cubicBezTo>
                  <a:pt x="273050" y="1290180"/>
                  <a:pt x="289560" y="1372730"/>
                  <a:pt x="327660" y="1450200"/>
                </a:cubicBezTo>
                <a:cubicBezTo>
                  <a:pt x="365760" y="1527670"/>
                  <a:pt x="384175" y="1537195"/>
                  <a:pt x="434340" y="1549260"/>
                </a:cubicBezTo>
                <a:cubicBezTo>
                  <a:pt x="484505" y="1561325"/>
                  <a:pt x="525780" y="1553705"/>
                  <a:pt x="579120" y="1511160"/>
                </a:cubicBezTo>
                <a:cubicBezTo>
                  <a:pt x="632460" y="1468615"/>
                  <a:pt x="684530" y="1453375"/>
                  <a:pt x="701040" y="1335900"/>
                </a:cubicBezTo>
                <a:cubicBezTo>
                  <a:pt x="717550" y="1218425"/>
                  <a:pt x="682625" y="1092060"/>
                  <a:pt x="662940" y="924420"/>
                </a:cubicBezTo>
                <a:cubicBezTo>
                  <a:pt x="643255" y="756780"/>
                  <a:pt x="618490" y="657720"/>
                  <a:pt x="601980" y="497700"/>
                </a:cubicBezTo>
                <a:cubicBezTo>
                  <a:pt x="585470" y="337680"/>
                  <a:pt x="560705" y="222110"/>
                  <a:pt x="579120" y="124320"/>
                </a:cubicBezTo>
                <a:cubicBezTo>
                  <a:pt x="597535" y="26530"/>
                  <a:pt x="579120" y="31610"/>
                  <a:pt x="693420" y="10020"/>
                </a:cubicBezTo>
                <a:cubicBezTo>
                  <a:pt x="807720" y="-11570"/>
                  <a:pt x="982980" y="6845"/>
                  <a:pt x="1150620" y="17640"/>
                </a:cubicBezTo>
                <a:cubicBezTo>
                  <a:pt x="1318260" y="28435"/>
                  <a:pt x="1435735" y="28435"/>
                  <a:pt x="1531620" y="63360"/>
                </a:cubicBezTo>
                <a:cubicBezTo>
                  <a:pt x="1627505" y="98285"/>
                  <a:pt x="1616710" y="86220"/>
                  <a:pt x="1630680" y="192900"/>
                </a:cubicBezTo>
                <a:cubicBezTo>
                  <a:pt x="1644650" y="299580"/>
                  <a:pt x="1607820" y="424675"/>
                  <a:pt x="1600200" y="596760"/>
                </a:cubicBezTo>
                <a:cubicBezTo>
                  <a:pt x="1592580" y="768845"/>
                  <a:pt x="1593850" y="886320"/>
                  <a:pt x="1592580" y="1053960"/>
                </a:cubicBezTo>
                <a:cubicBezTo>
                  <a:pt x="1591310" y="1221600"/>
                  <a:pt x="1597025" y="1305420"/>
                  <a:pt x="1592580" y="1434960"/>
                </a:cubicBezTo>
                <a:cubicBezTo>
                  <a:pt x="1588135" y="1564500"/>
                  <a:pt x="1527175" y="1631810"/>
                  <a:pt x="1569720" y="1701660"/>
                </a:cubicBezTo>
                <a:cubicBezTo>
                  <a:pt x="1612265" y="1771510"/>
                  <a:pt x="1743710" y="1761350"/>
                  <a:pt x="1805940" y="1785480"/>
                </a:cubicBezTo>
                <a:cubicBezTo>
                  <a:pt x="1868170" y="1809610"/>
                  <a:pt x="1870075" y="1817230"/>
                  <a:pt x="1882140" y="1823580"/>
                </a:cubicBezTo>
              </a:path>
            </a:pathLst>
          </a:custGeom>
          <a:noFill/>
          <a:ln>
            <a:solidFill>
              <a:srgbClr val="FFFF00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5400000">
            <a:off x="7510780" y="2540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 rot="10800000">
            <a:off x="8003540" y="96774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5940000">
            <a:off x="8284210" y="181229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rot="21360000">
            <a:off x="7060565" y="8350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3" name="Text Box 82"/>
          <p:cNvSpPr txBox="1"/>
          <p:nvPr/>
        </p:nvSpPr>
        <p:spPr>
          <a:xfrm>
            <a:off x="852170" y="2306320"/>
            <a:ext cx="998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>
                <a:solidFill>
                  <a:schemeClr val="bg1"/>
                </a:solidFill>
              </a:rPr>
              <a:t>  </a:t>
            </a:r>
            <a:r>
              <a:rPr lang="en-US" altLang="en-US">
                <a:solidFill>
                  <a:schemeClr val="bg1"/>
                </a:solidFill>
              </a:rPr>
              <a:t>(a)                                  </a:t>
            </a:r>
            <a:r>
              <a:rPr lang="" altLang="en-US">
                <a:solidFill>
                  <a:schemeClr val="bg1"/>
                </a:solidFill>
              </a:rPr>
              <a:t>(b)                                          (c)                                              (e)</a:t>
            </a:r>
            <a:endParaRPr lang="" altLang="en-US">
              <a:solidFill>
                <a:schemeClr val="bg1"/>
              </a:solidFill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625215" y="109855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 Box 154"/>
          <p:cNvSpPr txBox="1"/>
          <p:nvPr/>
        </p:nvSpPr>
        <p:spPr>
          <a:xfrm>
            <a:off x="3566795" y="110426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6" name="Text Box 155"/>
          <p:cNvSpPr txBox="1"/>
          <p:nvPr/>
        </p:nvSpPr>
        <p:spPr>
          <a:xfrm>
            <a:off x="3559175" y="10985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>
                <a:solidFill>
                  <a:schemeClr val="bg1"/>
                </a:solidFill>
              </a:rPr>
              <a:t>40</a:t>
            </a:r>
            <a:r>
              <a:rPr lang="en-US" altLang="en-US" sz="1200">
                <a:solidFill>
                  <a:schemeClr val="bg1"/>
                </a:solidFill>
              </a:rPr>
              <a:t>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9704070" y="110490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 Box 157"/>
          <p:cNvSpPr txBox="1"/>
          <p:nvPr/>
        </p:nvSpPr>
        <p:spPr>
          <a:xfrm>
            <a:off x="9645650" y="110490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9638030" y="11049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 flipV="1">
            <a:off x="642620" y="2028825"/>
            <a:ext cx="90805" cy="406400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1804670" y="2320925"/>
            <a:ext cx="31115" cy="202565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162"/>
          <p:cNvSpPr txBox="1"/>
          <p:nvPr/>
        </p:nvSpPr>
        <p:spPr>
          <a:xfrm>
            <a:off x="125730" y="128587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200">
                <a:solidFill>
                  <a:schemeClr val="bg1"/>
                </a:solidFill>
              </a:rPr>
              <a:t>RMSE: 1.2m</a:t>
            </a:r>
            <a:endParaRPr lang="" altLang="en-US" sz="1200">
              <a:solidFill>
                <a:schemeClr val="bg1"/>
              </a:solidFill>
            </a:endParaRPr>
          </a:p>
        </p:txBody>
      </p:sp>
      <p:sp>
        <p:nvSpPr>
          <p:cNvPr id="164" name="Text Box 163"/>
          <p:cNvSpPr txBox="1"/>
          <p:nvPr/>
        </p:nvSpPr>
        <p:spPr>
          <a:xfrm>
            <a:off x="1299210" y="128460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</a:t>
            </a:r>
            <a:r>
              <a:rPr lang="" altLang="en-US" sz="1200">
                <a:solidFill>
                  <a:schemeClr val="bg1"/>
                </a:solidFill>
              </a:rPr>
              <a:t>0.4</a:t>
            </a:r>
            <a:r>
              <a:rPr lang="en-US" altLang="en-US" sz="1200">
                <a:solidFill>
                  <a:schemeClr val="bg1"/>
                </a:solidFill>
              </a:rPr>
              <a:t>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5" name="Isosceles Triangle 164"/>
          <p:cNvSpPr/>
          <p:nvPr/>
        </p:nvSpPr>
        <p:spPr>
          <a:xfrm rot="5400000">
            <a:off x="4749165" y="247713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Isosceles Triangle 165"/>
          <p:cNvSpPr/>
          <p:nvPr/>
        </p:nvSpPr>
        <p:spPr>
          <a:xfrm rot="5400000">
            <a:off x="8457565" y="247713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Isosceles Triangle 166"/>
          <p:cNvSpPr/>
          <p:nvPr/>
        </p:nvSpPr>
        <p:spPr>
          <a:xfrm rot="5400000">
            <a:off x="4749165" y="6286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Isosceles Triangle 167"/>
          <p:cNvSpPr/>
          <p:nvPr/>
        </p:nvSpPr>
        <p:spPr>
          <a:xfrm rot="5400000">
            <a:off x="8454390" y="6858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978785" y="-1830705"/>
            <a:ext cx="330517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rcRect r="13141"/>
          <a:stretch>
            <a:fillRect/>
          </a:stretch>
        </p:blipFill>
        <p:spPr>
          <a:xfrm flipV="1">
            <a:off x="7148830" y="-3549015"/>
            <a:ext cx="2870835" cy="1176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100" y="-2276475"/>
            <a:ext cx="2870835" cy="1230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97218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3335" y="266700"/>
            <a:ext cx="957580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Images from N cameras</a:t>
            </a:r>
            <a:endParaRPr lang="en-US" altLang="en-US" sz="10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575945"/>
            <a:ext cx="1049020" cy="327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900"/>
              <a:t>Prev Frame DPV</a:t>
            </a:r>
            <a:endParaRPr lang="en-US" sz="1000"/>
          </a:p>
          <a:p>
            <a:pPr algn="ctr"/>
            <a:endParaRPr lang="en-US" sz="10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7250" y="988060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19" idx="0"/>
          </p:cNvCxnSpPr>
          <p:nvPr/>
        </p:nvCxnSpPr>
        <p:spPr>
          <a:xfrm>
            <a:off x="3823335" y="902970"/>
            <a:ext cx="526415" cy="341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940108" y="-1540827"/>
            <a:ext cx="135890" cy="4369435"/>
          </a:xfrm>
          <a:prstGeom prst="bentConnector3">
            <a:avLst>
              <a:gd name="adj1" fmla="val 2754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44600"/>
            <a:ext cx="79756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3D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61060" y="817880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61060" y="1669415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35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687945" y="371475"/>
            <a:ext cx="10083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High Res DPV</a:t>
            </a:r>
            <a:endParaRPr lang="en-US" altLang="en-US" sz="10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575945"/>
            <a:ext cx="927100" cy="325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LC DPV</a:t>
            </a:r>
            <a:endParaRPr lang="en-US" altLang="en-US" sz="1000"/>
          </a:p>
          <a:p>
            <a:pPr algn="ctr"/>
            <a:endParaRPr lang="en-US" altLang="en-US" sz="1000"/>
          </a:p>
        </p:txBody>
      </p:sp>
      <p:cxnSp>
        <p:nvCxnSpPr>
          <p:cNvPr id="32" name="Straight Arrow Connector 31"/>
          <p:cNvCxnSpPr>
            <a:stCxn id="31" idx="2"/>
            <a:endCxn id="19" idx="0"/>
          </p:cNvCxnSpPr>
          <p:nvPr/>
        </p:nvCxnSpPr>
        <p:spPr>
          <a:xfrm flipH="1">
            <a:off x="4349750" y="901700"/>
            <a:ext cx="532765" cy="3429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402195" y="-1943735"/>
            <a:ext cx="106680" cy="5145405"/>
          </a:xfrm>
          <a:prstGeom prst="bentConnector3">
            <a:avLst>
              <a:gd name="adj1" fmla="val 36785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976995" y="377190"/>
            <a:ext cx="207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Use DPV to place Light Curtains</a:t>
            </a:r>
            <a:endParaRPr lang="en-US" altLang="en-US" sz="10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033520" y="101600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571365" y="10140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690" y="721360"/>
            <a:ext cx="391160" cy="16002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9155" y="727075"/>
            <a:ext cx="39338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94075" y="1543050"/>
            <a:ext cx="298168" cy="164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80305" y="1522730"/>
            <a:ext cx="294894" cy="164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128635" y="1915160"/>
            <a:ext cx="287161" cy="1645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-18415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FAG"/>
          <p:cNvPicPr>
            <a:picLocks noChangeAspect="1"/>
          </p:cNvPicPr>
          <p:nvPr/>
        </p:nvPicPr>
        <p:blipFill>
          <a:blip r:embed="rId1"/>
          <a:srcRect l="16301" t="14692" r="52860" b="72228"/>
          <a:stretch>
            <a:fillRect/>
          </a:stretch>
        </p:blipFill>
        <p:spPr>
          <a:xfrm>
            <a:off x="1623060" y="-895985"/>
            <a:ext cx="2522855" cy="80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t="34910" b="49268"/>
          <a:stretch>
            <a:fillRect/>
          </a:stretch>
        </p:blipFill>
        <p:spPr>
          <a:xfrm>
            <a:off x="5047615" y="-9017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56869"/>
          <a:stretch>
            <a:fillRect/>
          </a:stretch>
        </p:blipFill>
        <p:spPr>
          <a:xfrm>
            <a:off x="6146800" y="1431290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593215" y="1597660"/>
            <a:ext cx="1932940" cy="640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21467" t="20734" r="29964"/>
          <a:stretch>
            <a:fillRect/>
          </a:stretch>
        </p:blipFill>
        <p:spPr>
          <a:xfrm>
            <a:off x="7731760" y="683895"/>
            <a:ext cx="1108075" cy="132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WPS Presentation</Application>
  <PresentationFormat>Widescreen</PresentationFormat>
  <Paragraphs>181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微软雅黑</vt:lpstr>
      <vt:lpstr>文泉驿微米黑</vt:lpstr>
      <vt:lpstr>Arial Unicode MS</vt:lpstr>
      <vt:lpstr>Calibri Light</vt:lpstr>
      <vt:lpstr>Calibri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106</cp:revision>
  <dcterms:created xsi:type="dcterms:W3CDTF">2020-11-04T05:27:29Z</dcterms:created>
  <dcterms:modified xsi:type="dcterms:W3CDTF">2020-11-04T05:27:29Z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